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1199116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6268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2328536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8DFC7AB-8335-49DC-953B-7BF1E200E31B}"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3754947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8DFC7AB-8335-49DC-953B-7BF1E200E31B}" type="datetimeFigureOut">
              <a:rPr lang="ru-RU" smtClean="0"/>
              <a:t>25.04.2021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1183165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8DFC7AB-8335-49DC-953B-7BF1E200E31B}" type="datetimeFigureOut">
              <a:rPr lang="ru-RU" smtClean="0"/>
              <a:t>25.04.2021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328430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8DFC7AB-8335-49DC-953B-7BF1E200E31B}" type="datetimeFigureOut">
              <a:rPr lang="ru-RU" smtClean="0"/>
              <a:t>25.04.2021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2281751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8DFC7AB-8335-49DC-953B-7BF1E200E31B}"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3602154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8DFC7AB-8335-49DC-953B-7BF1E200E31B}" type="datetimeFigureOut">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1910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384178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23832B-64EE-49DD-8BFF-C78F67690C1E}" type="slidenum">
              <a:rPr lang="ru-RU" smtClean="0"/>
              <a:t>‹#›</a:t>
            </a:fld>
            <a:endParaRPr lang="ru-RU"/>
          </a:p>
        </p:txBody>
      </p:sp>
    </p:spTree>
    <p:extLst>
      <p:ext uri="{BB962C8B-B14F-4D97-AF65-F5344CB8AC3E}">
        <p14:creationId xmlns:p14="http://schemas.microsoft.com/office/powerpoint/2010/main" val="140907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FC7AB-8335-49DC-953B-7BF1E200E31B}" type="datetimeFigureOut">
              <a:rPr lang="ru-RU" smtClean="0"/>
              <a:t>25.04.2021</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3832B-64EE-49DD-8BFF-C78F67690C1E}" type="slidenum">
              <a:rPr lang="ru-RU" smtClean="0"/>
              <a:t>‹#›</a:t>
            </a:fld>
            <a:endParaRPr lang="ru-RU"/>
          </a:p>
        </p:txBody>
      </p:sp>
    </p:spTree>
    <p:extLst>
      <p:ext uri="{BB962C8B-B14F-4D97-AF65-F5344CB8AC3E}">
        <p14:creationId xmlns:p14="http://schemas.microsoft.com/office/powerpoint/2010/main" val="146135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8568690" cy="4940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686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476672"/>
            <a:ext cx="8229600" cy="648072"/>
          </a:xfrm>
        </p:spPr>
        <p:txBody>
          <a:bodyPr>
            <a:normAutofit/>
          </a:bodyPr>
          <a:lstStyle/>
          <a:p>
            <a:r>
              <a:rPr lang="kk-KZ" sz="2800" b="1" i="1" dirty="0">
                <a:latin typeface="Times New Roman" pitchFamily="18" charset="0"/>
                <a:cs typeface="Times New Roman" pitchFamily="18" charset="0"/>
              </a:rPr>
              <a:t>Регенация жүргізу тәсілдері:</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400600"/>
          </a:xfrm>
        </p:spPr>
        <p:txBody>
          <a:bodyPr>
            <a:normAutofit fontScale="70000" lnSpcReduction="20000"/>
          </a:bodyPr>
          <a:lstStyle/>
          <a:p>
            <a:pPr lvl="0"/>
            <a:r>
              <a:rPr lang="kk-KZ" sz="3800" b="1" i="1" dirty="0">
                <a:latin typeface="Times New Roman" pitchFamily="18" charset="0"/>
                <a:cs typeface="Times New Roman" pitchFamily="18" charset="0"/>
              </a:rPr>
              <a:t>ыстықтай регенерациялау тәсілі</a:t>
            </a:r>
            <a:r>
              <a:rPr lang="kk-KZ" sz="3800" dirty="0">
                <a:latin typeface="Times New Roman" pitchFamily="18" charset="0"/>
                <a:cs typeface="Times New Roman" pitchFamily="18" charset="0"/>
              </a:rPr>
              <a:t> – ескі төсемедегі асфальтобетонды қыздыру, босату және қасиетін жақсартып төсемеге жаю, нығыздау. Операциялар жол үстінде жасалады;</a:t>
            </a:r>
            <a:endParaRPr lang="ru-RU" sz="3800" dirty="0">
              <a:latin typeface="Times New Roman" pitchFamily="18" charset="0"/>
              <a:cs typeface="Times New Roman" pitchFamily="18" charset="0"/>
            </a:endParaRPr>
          </a:p>
          <a:p>
            <a:pPr lvl="0"/>
            <a:r>
              <a:rPr lang="kk-KZ" sz="3800" dirty="0">
                <a:latin typeface="Times New Roman" pitchFamily="18" charset="0"/>
                <a:cs typeface="Times New Roman" pitchFamily="18" charset="0"/>
              </a:rPr>
              <a:t> </a:t>
            </a:r>
            <a:r>
              <a:rPr lang="kk-KZ" sz="3800" b="1" i="1" dirty="0">
                <a:latin typeface="Times New Roman" pitchFamily="18" charset="0"/>
                <a:cs typeface="Times New Roman" pitchFamily="18" charset="0"/>
              </a:rPr>
              <a:t>суықтай регенерациялау тәсілі – </a:t>
            </a:r>
            <a:r>
              <a:rPr lang="kk-KZ" sz="3800" dirty="0">
                <a:latin typeface="Times New Roman" pitchFamily="18" charset="0"/>
                <a:cs typeface="Times New Roman" pitchFamily="18" charset="0"/>
              </a:rPr>
              <a:t>ескі төсемедегі материалды (асфальтобетон немесе цементті бетон) суықтай фрезалау, битумды эмульсиямен немесе цементпен өндеу, жаңа төсеменің астыңғы қабатына жаю, нығыздау. Операциялар жол үстінде жасалады;</a:t>
            </a:r>
            <a:endParaRPr lang="ru-RU" sz="3800" dirty="0">
              <a:latin typeface="Times New Roman" pitchFamily="18" charset="0"/>
              <a:cs typeface="Times New Roman" pitchFamily="18" charset="0"/>
            </a:endParaRPr>
          </a:p>
          <a:p>
            <a:pPr lvl="0"/>
            <a:r>
              <a:rPr lang="kk-KZ" sz="3800" b="1" i="1" dirty="0">
                <a:latin typeface="Times New Roman" pitchFamily="18" charset="0"/>
                <a:cs typeface="Times New Roman" pitchFamily="18" charset="0"/>
              </a:rPr>
              <a:t>суықтай және ыстықтай регенерациялау тәсілі (біріктірілген әдістер) – </a:t>
            </a:r>
            <a:r>
              <a:rPr lang="kk-KZ" sz="3800" dirty="0">
                <a:latin typeface="Times New Roman" pitchFamily="18" charset="0"/>
                <a:cs typeface="Times New Roman" pitchFamily="18" charset="0"/>
              </a:rPr>
              <a:t>ескі төсемедегі материал суықтай фрезамен алынады, араластырғыш қондырғыларда жаңа қиыршықтас пен битум қосу арқылы ыстықтай араластырылады және пайда болған қоспа төсемеге жайылады. Операциялар жол үстінде жылжымалы араластырғыш қондырғыларда немесе тұрақты АБЗ-да жасалуы мүмкін. </a:t>
            </a:r>
            <a:r>
              <a:rPr lang="kk-KZ" sz="3800" b="1" i="1" dirty="0">
                <a:latin typeface="Times New Roman" pitchFamily="18" charset="0"/>
                <a:cs typeface="Times New Roman" pitchFamily="18" charset="0"/>
              </a:rPr>
              <a:t>  </a:t>
            </a:r>
            <a:endParaRPr lang="ru-RU" sz="3800"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294402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6" name="Picture 8"/>
          <p:cNvPicPr>
            <a:picLocks noChangeAspect="1" noChangeArrowheads="1"/>
          </p:cNvPicPr>
          <p:nvPr/>
        </p:nvPicPr>
        <p:blipFill>
          <a:blip r:embed="rId3"/>
          <a:srcRect/>
          <a:stretch>
            <a:fillRect/>
          </a:stretch>
        </p:blipFill>
        <p:spPr bwMode="auto">
          <a:xfrm>
            <a:off x="126305" y="908720"/>
            <a:ext cx="4652956" cy="1367038"/>
          </a:xfrm>
          <a:prstGeom prst="rect">
            <a:avLst/>
          </a:prstGeom>
          <a:noFill/>
          <a:ln w="9525">
            <a:noFill/>
            <a:miter lim="800000"/>
            <a:headEnd/>
            <a:tailEnd/>
          </a:ln>
        </p:spPr>
      </p:pic>
      <p:pic>
        <p:nvPicPr>
          <p:cNvPr id="7" name="Picture 9"/>
          <p:cNvPicPr>
            <a:picLocks noChangeAspect="1" noChangeArrowheads="1"/>
          </p:cNvPicPr>
          <p:nvPr/>
        </p:nvPicPr>
        <p:blipFill>
          <a:blip r:embed="rId4"/>
          <a:srcRect/>
          <a:stretch>
            <a:fillRect/>
          </a:stretch>
        </p:blipFill>
        <p:spPr bwMode="auto">
          <a:xfrm>
            <a:off x="126305" y="2214236"/>
            <a:ext cx="4652956" cy="1367038"/>
          </a:xfrm>
          <a:prstGeom prst="rect">
            <a:avLst/>
          </a:prstGeom>
          <a:noFill/>
          <a:ln w="9525">
            <a:noFill/>
            <a:miter lim="800000"/>
            <a:headEnd/>
            <a:tailEnd/>
          </a:ln>
        </p:spPr>
      </p:pic>
      <p:pic>
        <p:nvPicPr>
          <p:cNvPr id="8" name="Picture 1"/>
          <p:cNvPicPr>
            <a:picLocks noChangeAspect="1" noChangeArrowheads="1"/>
          </p:cNvPicPr>
          <p:nvPr/>
        </p:nvPicPr>
        <p:blipFill>
          <a:blip r:embed="rId5"/>
          <a:srcRect/>
          <a:stretch>
            <a:fillRect/>
          </a:stretch>
        </p:blipFill>
        <p:spPr bwMode="auto">
          <a:xfrm>
            <a:off x="4767073" y="3500438"/>
            <a:ext cx="4373760" cy="3081333"/>
          </a:xfrm>
          <a:prstGeom prst="rect">
            <a:avLst/>
          </a:prstGeom>
          <a:noFill/>
        </p:spPr>
      </p:pic>
      <p:sp>
        <p:nvSpPr>
          <p:cNvPr id="9" name="Прямоугольник 8"/>
          <p:cNvSpPr/>
          <p:nvPr/>
        </p:nvSpPr>
        <p:spPr>
          <a:xfrm>
            <a:off x="4767073" y="1269073"/>
            <a:ext cx="4572000" cy="1200329"/>
          </a:xfrm>
          <a:prstGeom prst="rect">
            <a:avLst/>
          </a:prstGeom>
        </p:spPr>
        <p:txBody>
          <a:bodyPr>
            <a:spAutoFit/>
          </a:bodyPr>
          <a:lstStyle/>
          <a:p>
            <a:pPr algn="ctr"/>
            <a:r>
              <a:rPr lang="ru-RU" sz="2400" b="1" i="1" spc="-5" dirty="0" smtClean="0">
                <a:solidFill>
                  <a:srgbClr val="34626B"/>
                </a:solidFill>
                <a:latin typeface="Times New Roman"/>
                <a:ea typeface="Times New Roman"/>
                <a:cs typeface="Times New Roman"/>
              </a:rPr>
              <a:t>Жұмыстарды жол үстінде жүргізу </a:t>
            </a:r>
          </a:p>
          <a:p>
            <a:pPr algn="ctr"/>
            <a:r>
              <a:rPr lang="ru-RU" sz="2400" b="1" i="1" spc="-5" dirty="0" smtClean="0">
                <a:solidFill>
                  <a:srgbClr val="34626B"/>
                </a:solidFill>
                <a:latin typeface="Times New Roman"/>
                <a:ea typeface="Times New Roman"/>
                <a:cs typeface="Times New Roman"/>
              </a:rPr>
              <a:t>(жол телімінде</a:t>
            </a:r>
            <a:r>
              <a:rPr lang="ru-RU" sz="2400" b="1" i="1" spc="-5" dirty="0">
                <a:solidFill>
                  <a:srgbClr val="34626B"/>
                </a:solidFill>
                <a:latin typeface="Times New Roman"/>
                <a:ea typeface="Times New Roman"/>
                <a:cs typeface="Times New Roman"/>
              </a:rPr>
              <a:t>)</a:t>
            </a:r>
            <a:endParaRPr lang="ru-RU" sz="2400" dirty="0"/>
          </a:p>
        </p:txBody>
      </p:sp>
      <p:sp>
        <p:nvSpPr>
          <p:cNvPr id="10" name="Прямоугольник 9"/>
          <p:cNvSpPr/>
          <p:nvPr/>
        </p:nvSpPr>
        <p:spPr>
          <a:xfrm>
            <a:off x="304242" y="4509120"/>
            <a:ext cx="4572000" cy="1764394"/>
          </a:xfrm>
          <a:prstGeom prst="rect">
            <a:avLst/>
          </a:prstGeom>
        </p:spPr>
        <p:txBody>
          <a:bodyPr>
            <a:spAutoFit/>
          </a:bodyPr>
          <a:lstStyle/>
          <a:p>
            <a:pPr algn="ctr">
              <a:lnSpc>
                <a:spcPct val="115000"/>
              </a:lnSpc>
              <a:spcAft>
                <a:spcPts val="0"/>
              </a:spcAft>
            </a:pPr>
            <a:r>
              <a:rPr lang="ru-RU" sz="2400" b="1" i="1" spc="-5" dirty="0" smtClean="0">
                <a:solidFill>
                  <a:srgbClr val="34626B"/>
                </a:solidFill>
                <a:latin typeface="Times New Roman"/>
                <a:ea typeface="Times New Roman"/>
                <a:cs typeface="Times New Roman"/>
              </a:rPr>
              <a:t>Жұмыстарды орталықтандырылған базаларды қолдану арқылы жүргізу</a:t>
            </a:r>
            <a:endParaRPr lang="ru-RU" sz="2400" dirty="0">
              <a:ea typeface="Times New Roman"/>
              <a:cs typeface="Times New Roman"/>
            </a:endParaRPr>
          </a:p>
        </p:txBody>
      </p:sp>
    </p:spTree>
    <p:extLst>
      <p:ext uri="{BB962C8B-B14F-4D97-AF65-F5344CB8AC3E}">
        <p14:creationId xmlns:p14="http://schemas.microsoft.com/office/powerpoint/2010/main" val="1917787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819" y="1556792"/>
            <a:ext cx="8212360" cy="324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03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p:txBody>
          <a:bodyPr>
            <a:normAutofit/>
          </a:bodyPr>
          <a:lstStyle/>
          <a:p>
            <a:r>
              <a:rPr lang="kk-KZ" sz="2800" dirty="0">
                <a:latin typeface="Times New Roman" pitchFamily="18" charset="0"/>
                <a:cs typeface="Times New Roman" pitchFamily="18" charset="0"/>
              </a:rPr>
              <a:t>Жұмыс жүргізу схемасы</a:t>
            </a:r>
            <a:endParaRPr lang="ru-RU" sz="2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515406"/>
            <a:ext cx="6888861" cy="34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656037" y="4941168"/>
            <a:ext cx="7776864" cy="1477328"/>
          </a:xfrm>
          <a:prstGeom prst="rect">
            <a:avLst/>
          </a:prstGeom>
        </p:spPr>
        <p:txBody>
          <a:bodyPr wrap="square">
            <a:spAutoFit/>
          </a:bodyPr>
          <a:lstStyle/>
          <a:p>
            <a:r>
              <a:rPr lang="kk-KZ" dirty="0">
                <a:latin typeface="Times New Roman" pitchFamily="18" charset="0"/>
                <a:cs typeface="Times New Roman" pitchFamily="18" charset="0"/>
              </a:rPr>
              <a:t>1-қыздыру; 2-босату; 3-жаю; 4-алдын-ала нығыздау; 5-ақырғы нығыздау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Моделі 4260.</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Жамылғы қыздыру: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асфаль бетон үшін – 200</a:t>
            </a:r>
            <a:r>
              <a:rPr lang="kk-KZ" baseline="30000" dirty="0">
                <a:latin typeface="Times New Roman" pitchFamily="18" charset="0"/>
                <a:cs typeface="Times New Roman" pitchFamily="18" charset="0"/>
              </a:rPr>
              <a:t>0</a:t>
            </a:r>
            <a:r>
              <a:rPr lang="kk-KZ" dirty="0">
                <a:latin typeface="Times New Roman" pitchFamily="18" charset="0"/>
                <a:cs typeface="Times New Roman" pitchFamily="18" charset="0"/>
              </a:rPr>
              <a:t>С-ге дейін;</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д/б үшін – 120</a:t>
            </a:r>
            <a:r>
              <a:rPr lang="kk-KZ" baseline="30000" dirty="0">
                <a:latin typeface="Times New Roman" pitchFamily="18" charset="0"/>
                <a:cs typeface="Times New Roman" pitchFamily="18" charset="0"/>
              </a:rPr>
              <a:t>0</a:t>
            </a:r>
            <a:r>
              <a:rPr lang="kk-KZ" dirty="0">
                <a:latin typeface="Times New Roman" pitchFamily="18" charset="0"/>
                <a:cs typeface="Times New Roman" pitchFamily="18" charset="0"/>
              </a:rPr>
              <a:t>С-ге дейін.</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398676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265" y="980728"/>
            <a:ext cx="7169468" cy="475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899591" y="5710361"/>
            <a:ext cx="7257141" cy="646331"/>
          </a:xfrm>
          <a:prstGeom prst="rect">
            <a:avLst/>
          </a:prstGeom>
        </p:spPr>
        <p:txBody>
          <a:bodyPr wrap="square">
            <a:spAutoFit/>
          </a:bodyPr>
          <a:lstStyle/>
          <a:p>
            <a:r>
              <a:rPr lang="kk-KZ" dirty="0">
                <a:latin typeface="Times New Roman" pitchFamily="18" charset="0"/>
                <a:cs typeface="Times New Roman" pitchFamily="18" charset="0"/>
              </a:rPr>
              <a:t>сурет 3</a:t>
            </a:r>
            <a:r>
              <a:rPr lang="ru-RU" dirty="0">
                <a:latin typeface="Times New Roman" pitchFamily="18" charset="0"/>
                <a:cs typeface="Times New Roman" pitchFamily="18" charset="0"/>
              </a:rPr>
              <a:t>. </a:t>
            </a:r>
            <a:r>
              <a:rPr lang="kk-KZ" dirty="0">
                <a:latin typeface="Times New Roman" pitchFamily="18" charset="0"/>
                <a:cs typeface="Times New Roman" pitchFamily="18" charset="0"/>
              </a:rPr>
              <a:t>Цемент қолдану арқылы суықтай ресайклингтау машиналар жиынтығы мен жұмыс үдірісінің сұлбасы</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645480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914400" y="548680"/>
            <a:ext cx="8229600" cy="648072"/>
          </a:xfrm>
        </p:spPr>
        <p:txBody>
          <a:bodyPr>
            <a:normAutofit/>
          </a:bodyPr>
          <a:lstStyle/>
          <a:p>
            <a:pPr algn="l"/>
            <a:r>
              <a:rPr lang="kk-KZ" sz="3200" dirty="0">
                <a:latin typeface="Times New Roman" pitchFamily="18" charset="0"/>
                <a:cs typeface="Times New Roman" pitchFamily="18" charset="0"/>
              </a:rPr>
              <a:t>Технологиясы төмендегідей:</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57198" y="1052736"/>
            <a:ext cx="8363273" cy="5400600"/>
          </a:xfrm>
        </p:spPr>
        <p:txBody>
          <a:bodyPr>
            <a:noAutofit/>
          </a:bodyPr>
          <a:lstStyle/>
          <a:p>
            <a:pPr lvl="0"/>
            <a:r>
              <a:rPr lang="kk-KZ" sz="2000" dirty="0">
                <a:latin typeface="Times New Roman" pitchFamily="18" charset="0"/>
                <a:cs typeface="Times New Roman" pitchFamily="18" charset="0"/>
              </a:rPr>
              <a:t>кірден және шаңнан тазаланған төсеме бетіне тегіс бүкіл ені бойынша шағыл тас жайылады. Жаңа шағыл тас көлемі жуық шамамен фрезаланған гранулятттың </a:t>
            </a:r>
            <a:r>
              <a:rPr lang="ru-RU" sz="2000" dirty="0">
                <a:latin typeface="Times New Roman" pitchFamily="18" charset="0"/>
                <a:cs typeface="Times New Roman" pitchFamily="18" charset="0"/>
              </a:rPr>
              <a:t>50 – 70% </a:t>
            </a:r>
            <a:r>
              <a:rPr lang="kk-KZ" sz="2000" dirty="0">
                <a:latin typeface="Times New Roman" pitchFamily="18" charset="0"/>
                <a:cs typeface="Times New Roman" pitchFamily="18" charset="0"/>
              </a:rPr>
              <a:t>құ</a:t>
            </a:r>
            <a:r>
              <a:rPr lang="ru-RU" sz="2000" dirty="0" err="1">
                <a:latin typeface="Times New Roman" pitchFamily="18" charset="0"/>
                <a:cs typeface="Times New Roman" pitchFamily="18" charset="0"/>
              </a:rPr>
              <a:t>райды</a:t>
            </a:r>
            <a:r>
              <a:rPr lang="kk-KZ"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суық фрезамен төсеменің беткң қабаты 30 – 50 мм-ге дейін кесіледі, бір уақытта жаңа шағыл таспен араластырылады, жреза жолғына валмен жиналады;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тиегіш-қоректендіргішпен гранулят қоспасы шағыл таспен бірге асфальт араластырғыштың кептіргіш барабанына жібіріледі, мұнда қоспа кептіріледі және жұмыс температурасына дейін қыздырылады;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ыстық қоспа асфальт араластырғыштың араластырғыш бөліміне түседі, онда жаңа шағыл тасқа массасынан 5 – 7 % мөлшерінде битум қосылады, араластырылады;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араластырғыштардан дайын қоспа асфаль таратқыштардың қабылдағы бункері арқылы жайылады және алдын-ала нығыздалынады;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ақырғы нығыздау катоктар бірлестігімен жүргізіледі.</a:t>
            </a:r>
            <a:endParaRPr lang="ru-RU" sz="2000" dirty="0">
              <a:latin typeface="Times New Roman" pitchFamily="18" charset="0"/>
              <a:cs typeface="Times New Roman" pitchFamily="18" charset="0"/>
            </a:endParaRPr>
          </a:p>
          <a:p>
            <a:pPr marL="0" indent="0">
              <a:buNone/>
            </a:pP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31686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5" y="1124744"/>
            <a:ext cx="8922068" cy="4999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61334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Words>
  <Application>Microsoft Office PowerPoint</Application>
  <PresentationFormat>Экран (4:3)</PresentationFormat>
  <Paragraphs>21</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Times New Roman</vt:lpstr>
      <vt:lpstr>Тема Office</vt:lpstr>
      <vt:lpstr>Презентация PowerPoint</vt:lpstr>
      <vt:lpstr>Регенация жүргізу тәсілдері:</vt:lpstr>
      <vt:lpstr>Презентация PowerPoint</vt:lpstr>
      <vt:lpstr>Презентация PowerPoint</vt:lpstr>
      <vt:lpstr>Жұмыс жүргізу схемасы</vt:lpstr>
      <vt:lpstr>Презентация PowerPoint</vt:lpstr>
      <vt:lpstr>Технологиясы төмендегідей:</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Bakytbek</dc:creator>
  <cp:lastModifiedBy>Bakytbek</cp:lastModifiedBy>
  <cp:revision>1</cp:revision>
  <dcterms:created xsi:type="dcterms:W3CDTF">2021-04-25T09:08:26Z</dcterms:created>
  <dcterms:modified xsi:type="dcterms:W3CDTF">2021-04-25T09:08:58Z</dcterms:modified>
</cp:coreProperties>
</file>